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3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5818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8280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886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0512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0836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922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8439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5622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8441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31807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1890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C642B-D2EE-4436-8B8C-E3BE60B93680}" type="datetimeFigureOut">
              <a:rPr lang="en-001" smtClean="0"/>
              <a:t>05/09/2025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CA04E4-FD2C-40AB-B2CD-9C4308145137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42840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hyperlink" Target="https://edugc.usim.edu.m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3EDAFC-9145-F10F-6447-FB4BEDAD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52" r="1555"/>
          <a:stretch>
            <a:fillRect/>
          </a:stretch>
        </p:blipFill>
        <p:spPr>
          <a:xfrm>
            <a:off x="0" y="510279"/>
            <a:ext cx="21393733" cy="118613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9DB4E55-8BB9-EDD8-5DB3-D9F65D832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1704110"/>
            <a:ext cx="21383625" cy="4987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9581F09-BFC6-123B-68F4-6AFD9F761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10486"/>
            <a:ext cx="21393734" cy="17041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AC0C52E-494F-B661-FB21-480B74315B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175" y="347232"/>
            <a:ext cx="4391025" cy="118301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3441800-DB89-CB15-01C5-592D3F909DB4}"/>
              </a:ext>
            </a:extLst>
          </p:cNvPr>
          <p:cNvGrpSpPr/>
          <p:nvPr/>
        </p:nvGrpSpPr>
        <p:grpSpPr>
          <a:xfrm>
            <a:off x="15411450" y="423432"/>
            <a:ext cx="4953000" cy="1038225"/>
            <a:chOff x="6629400" y="495829"/>
            <a:chExt cx="4953000" cy="1038225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481963E-0C34-CC02-95BA-48D508974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29400" y="781579"/>
              <a:ext cx="3114675" cy="4667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75C62DD-41AB-46E9-9BEF-C4F8216D7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20300" y="495829"/>
              <a:ext cx="1562100" cy="1038225"/>
            </a:xfrm>
            <a:prstGeom prst="rect">
              <a:avLst/>
            </a:prstGeom>
          </p:spPr>
        </p:pic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3643D766-78C7-E939-F663-A1A86EA73F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650" y="29231698"/>
            <a:ext cx="3015862" cy="605806"/>
          </a:xfrm>
          <a:prstGeom prst="rect">
            <a:avLst/>
          </a:prstGeom>
        </p:spPr>
      </p:pic>
      <p:sp>
        <p:nvSpPr>
          <p:cNvPr id="24" name="Rectangle: Rounded Corners 23">
            <a:hlinkClick r:id="rId16"/>
            <a:extLst>
              <a:ext uri="{FF2B5EF4-FFF2-40B4-BE49-F238E27FC236}">
                <a16:creationId xmlns:a16="http://schemas.microsoft.com/office/drawing/2014/main" id="{93E088E6-9111-0F27-2107-4C708112D3E6}"/>
              </a:ext>
            </a:extLst>
          </p:cNvPr>
          <p:cNvSpPr/>
          <p:nvPr/>
        </p:nvSpPr>
        <p:spPr>
          <a:xfrm>
            <a:off x="4470401" y="29367129"/>
            <a:ext cx="16284574" cy="397804"/>
          </a:xfrm>
          <a:prstGeom prst="roundRect">
            <a:avLst>
              <a:gd name="adj" fmla="val 50000"/>
            </a:avLst>
          </a:prstGeom>
          <a:solidFill>
            <a:srgbClr val="1413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sz="2000" b="1" dirty="0">
              <a:solidFill>
                <a:srgbClr val="141346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9EAE6D-C715-383F-511D-F52E78867DC9}"/>
              </a:ext>
            </a:extLst>
          </p:cNvPr>
          <p:cNvSpPr txBox="1"/>
          <p:nvPr/>
        </p:nvSpPr>
        <p:spPr>
          <a:xfrm>
            <a:off x="8027084" y="29381087"/>
            <a:ext cx="3976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f-ZA" sz="1800" b="1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</a:rPr>
              <a:t>https://edugc.usim.edu.my</a:t>
            </a:r>
            <a:endParaRPr lang="en-001" sz="1800" b="1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943562-83E3-3245-BC6E-1B853289B28E}"/>
              </a:ext>
            </a:extLst>
          </p:cNvPr>
          <p:cNvSpPr txBox="1"/>
          <p:nvPr/>
        </p:nvSpPr>
        <p:spPr>
          <a:xfrm>
            <a:off x="16256001" y="29410669"/>
            <a:ext cx="4421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01" sz="1600" dirty="0">
                <a:solidFill>
                  <a:schemeClr val="bg1">
                    <a:lumMod val="9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Let’s together shape the future of learning! </a:t>
            </a:r>
            <a:r>
              <a:rPr lang="en-001" sz="1600" dirty="0">
                <a:solidFill>
                  <a:schemeClr val="bg1">
                    <a:lumMod val="95000"/>
                  </a:schemeClr>
                </a:solidFill>
                <a:latin typeface="Bahnschrift Light Condensed" panose="020B0502040204020203" pitchFamily="34" charset="0"/>
              </a:rPr>
              <a:t>🚀</a:t>
            </a:r>
          </a:p>
        </p:txBody>
      </p:sp>
    </p:spTree>
    <p:extLst>
      <p:ext uri="{BB962C8B-B14F-4D97-AF65-F5344CB8AC3E}">
        <p14:creationId xmlns:p14="http://schemas.microsoft.com/office/powerpoint/2010/main" val="72525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18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Bahnschrift</vt:lpstr>
      <vt:lpstr>Bahnschrift Light Condensed</vt:lpstr>
      <vt:lpstr>Dreaming Outloud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Ahmad Farid Mohd Jamal</dc:creator>
  <cp:lastModifiedBy>Ahmad Farid Mohd Jamal</cp:lastModifiedBy>
  <cp:revision>3</cp:revision>
  <dcterms:created xsi:type="dcterms:W3CDTF">2025-07-07T08:47:21Z</dcterms:created>
  <dcterms:modified xsi:type="dcterms:W3CDTF">2025-09-05T01:07:23Z</dcterms:modified>
</cp:coreProperties>
</file>